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1" autoAdjust="0"/>
  </p:normalViewPr>
  <p:slideViewPr>
    <p:cSldViewPr>
      <p:cViewPr varScale="1">
        <p:scale>
          <a:sx n="83" d="100"/>
          <a:sy n="83" d="100"/>
        </p:scale>
        <p:origin x="-150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935EE-BD92-496B-81CA-3535CFD74813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B6328-B36E-41BB-A4FE-C30E601102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243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9ED5F5-D13C-440C-818C-43E677FFFEBD}" type="datetimeFigureOut">
              <a:rPr lang="en-AU" smtClean="0"/>
              <a:t>22/06/2013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250984-376C-4960-A751-5C9513BFA2C1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700808"/>
            <a:ext cx="8100392" cy="1800200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>
                <a:latin typeface="DFXingShu-B5" pitchFamily="65" charset="-120"/>
                <a:ea typeface="DFXingShu-B5" pitchFamily="65" charset="-120"/>
              </a:rPr>
              <a:t>認識一貫道</a:t>
            </a:r>
            <a:endParaRPr lang="en-AU" sz="9600" dirty="0">
              <a:latin typeface="DFXingShu-B5" pitchFamily="65" charset="-120"/>
              <a:ea typeface="DFXingShu-B5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5949280"/>
            <a:ext cx="4067944" cy="576064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陳平常點傳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師 示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導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544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76864" cy="1224136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DFXingShu-B5" pitchFamily="65" charset="-120"/>
                <a:ea typeface="DFXingShu-B5" pitchFamily="65" charset="-120"/>
              </a:rPr>
              <a:t>前言</a:t>
            </a:r>
            <a:endParaRPr lang="en-AU" sz="7200" dirty="0">
              <a:latin typeface="DFXingShu-B5" pitchFamily="65" charset="-120"/>
              <a:ea typeface="DFXingShu-B5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84784"/>
            <a:ext cx="7776864" cy="5184576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道本無名 </a:t>
            </a:r>
            <a:endParaRPr lang="en-US" altLang="zh-TW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r>
              <a:rPr lang="zh-TW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</a:t>
            </a: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→ 落入名相，即非真實義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endParaRPr lang="en-US" altLang="zh-TW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慕道者常興發的疑問</a:t>
            </a:r>
            <a:endParaRPr lang="en-US" altLang="zh-TW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r>
              <a:rPr lang="zh-TW" alt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  → 明理起修，循名實應於心</a:t>
            </a:r>
            <a:endParaRPr lang="en-US" altLang="zh-TW" sz="4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endParaRPr lang="en-US" altLang="zh-TW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r>
              <a:rPr lang="zh-TW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普令有緣有愿者，能有適切了解的進路方</a:t>
            </a: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便</a:t>
            </a:r>
            <a:endParaRPr lang="en-US" altLang="zh-TW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00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76864" cy="1215008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latin typeface="DFXingShu-B5" pitchFamily="65" charset="-120"/>
                <a:ea typeface="DFXingShu-B5" pitchFamily="65" charset="-120"/>
              </a:rPr>
              <a:t>從宗教認識一貫道</a:t>
            </a:r>
            <a:endParaRPr lang="en-AU" sz="7200" dirty="0">
              <a:latin typeface="DFXingShu-B5" pitchFamily="65" charset="-120"/>
              <a:ea typeface="DFXingShu-B5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7776864" cy="5112568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教是聲教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不同於道教</a:t>
            </a:r>
            <a:endParaRPr lang="en-A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72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04856" cy="1224136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latin typeface="DFXingShu-B5" pitchFamily="65" charset="-120"/>
                <a:ea typeface="DFXingShu-B5" pitchFamily="65" charset="-120"/>
              </a:rPr>
              <a:t>從緣由認識一貫道</a:t>
            </a:r>
            <a:endParaRPr lang="en-AU" sz="7200" dirty="0">
              <a:latin typeface="DFXingShu-B5" pitchFamily="65" charset="-120"/>
              <a:ea typeface="DFXingShu-B5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704856" cy="5517232"/>
          </a:xfrm>
        </p:spPr>
        <p:txBody>
          <a:bodyPr>
            <a:normAutofit/>
          </a:bodyPr>
          <a:lstStyle/>
          <a:p>
            <a:endParaRPr lang="en-US" altLang="zh-TW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有緣由即非本來</a:t>
            </a:r>
            <a:endParaRPr lang="en-US" altLang="zh-TW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endParaRPr lang="en-US" altLang="zh-TW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不是人為創造的宗教</a:t>
            </a:r>
            <a:endParaRPr lang="en-US" altLang="zh-TW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endParaRPr lang="en-US" altLang="zh-TW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r>
              <a:rPr lang="zh-TW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歷代祖師代代相傳</a:t>
            </a:r>
            <a:endParaRPr lang="en-US" altLang="zh-TW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endParaRPr lang="en-US" altLang="zh-TW" dirty="0" smtClean="0"/>
          </a:p>
          <a:p>
            <a:pPr marL="82296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36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28800"/>
            <a:ext cx="7776864" cy="50405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“一”的真義</a:t>
            </a:r>
            <a:endParaRPr lang="en-US" altLang="zh-TW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endParaRPr lang="en-US" altLang="zh-TW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→ 超越二法的對待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endParaRPr lang="en-US" altLang="zh-TW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→ 絕對依循的真理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endParaRPr lang="en-US" altLang="zh-TW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→ 宇宙萬有的起始</a:t>
            </a:r>
            <a:endParaRPr lang="en-A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04856" cy="1224136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latin typeface="DFXingShu-B5" pitchFamily="65" charset="-120"/>
                <a:ea typeface="DFXingShu-B5" pitchFamily="65" charset="-120"/>
              </a:rPr>
              <a:t>從名相認識一貫道</a:t>
            </a:r>
            <a:endParaRPr lang="en-AU" sz="7200" dirty="0">
              <a:latin typeface="DFXingShu-B5" pitchFamily="65" charset="-120"/>
              <a:ea typeface="DFXingShu-B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41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76864" cy="1215008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latin typeface="DFXingShu-B5" pitchFamily="65" charset="-120"/>
                <a:ea typeface="DFXingShu-B5" pitchFamily="65" charset="-120"/>
              </a:rPr>
              <a:t>從名相認識一貫道</a:t>
            </a:r>
            <a:endParaRPr lang="en-AU" sz="7200" dirty="0">
              <a:latin typeface="DFXingShu-B5" pitchFamily="65" charset="-120"/>
              <a:ea typeface="DFXingShu-B5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8100392" cy="518457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“貫”的義涵 </a:t>
            </a:r>
            <a:endParaRPr lang="en-US" altLang="zh-TW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→ 貫通：打開人情的疏離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        和諧真誠的對待  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endParaRPr lang="en-US" altLang="zh-TW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→ 貫徹： 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通透生命的實踐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 </a:t>
            </a:r>
            <a:endParaRPr lang="en-A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4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76864" cy="1215008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latin typeface="DFXingShu-B5" pitchFamily="65" charset="-120"/>
                <a:ea typeface="DFXingShu-B5" pitchFamily="65" charset="-120"/>
              </a:rPr>
              <a:t>從名相認識一貫道</a:t>
            </a:r>
            <a:endParaRPr lang="en-AU" sz="7200" dirty="0">
              <a:latin typeface="DFXingShu-B5" pitchFamily="65" charset="-120"/>
              <a:ea typeface="DFXingShu-B5" pitchFamily="65" charset="-12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8100392" cy="530120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“道”的真義 </a:t>
            </a:r>
            <a:endParaRPr lang="en-US" altLang="zh-TW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道本一貫 → 人妄加分別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生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化萬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物 →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一切的主宰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人</a:t>
            </a: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人可走的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路 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>
              <a:buNone/>
            </a:pPr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→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 吾欲仁，斯人至。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r>
              <a:rPr lang="zh-TW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靈性返鄉之</a:t>
            </a:r>
            <a:r>
              <a:rPr lang="zh-TW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路 → 心靈的故鄉</a:t>
            </a:r>
            <a:endParaRPr lang="en-US" altLang="zh-TW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1171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76864" cy="1215008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DFXingShu-B5" pitchFamily="65" charset="-120"/>
                <a:ea typeface="DFXingShu-B5" pitchFamily="65" charset="-120"/>
              </a:rPr>
              <a:t>結論</a:t>
            </a:r>
            <a:endParaRPr lang="en-AU" sz="7200" dirty="0">
              <a:latin typeface="DFXingShu-B5" pitchFamily="65" charset="-120"/>
              <a:ea typeface="DFXingShu-B5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8388424" cy="511256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en-US" altLang="zh-TW" sz="6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 algn="ctr">
              <a:buNone/>
            </a:pPr>
            <a:r>
              <a:rPr lang="zh-TW" altLang="en-US" sz="6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見月忘指，身心靈一貫</a:t>
            </a:r>
            <a:endParaRPr lang="en-AU" sz="6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08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1301006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 smtClean="0">
                <a:latin typeface="DFXingShu-B5" pitchFamily="65" charset="-120"/>
                <a:ea typeface="DFXingShu-B5" pitchFamily="65" charset="-120"/>
              </a:rPr>
              <a:t>敬祝</a:t>
            </a:r>
            <a:endParaRPr lang="en-AU" sz="7200" dirty="0">
              <a:latin typeface="DFXingShu-B5" pitchFamily="65" charset="-120"/>
              <a:ea typeface="DFXingShu-B5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8100392" cy="580526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82296" indent="0" algn="ctr">
              <a:buNone/>
            </a:pPr>
            <a:r>
              <a:rPr lang="zh-TW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聖凡如</a:t>
            </a:r>
            <a:r>
              <a:rPr lang="zh-TW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意</a:t>
            </a:r>
            <a:endParaRPr lang="en-US" altLang="zh-TW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 algn="ctr">
              <a:buNone/>
            </a:pPr>
            <a:endParaRPr lang="en-US" altLang="zh-TW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 algn="ctr">
              <a:buNone/>
            </a:pPr>
            <a:r>
              <a:rPr lang="zh-TW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福慧雙</a:t>
            </a:r>
            <a:r>
              <a:rPr lang="zh-TW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修</a:t>
            </a:r>
            <a:endParaRPr lang="en-US" altLang="zh-TW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 algn="ctr">
              <a:buNone/>
            </a:pPr>
            <a:endParaRPr lang="en-US" altLang="zh-TW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 algn="ctr">
              <a:buNone/>
            </a:pPr>
            <a:r>
              <a:rPr lang="zh-TW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身體健</a:t>
            </a:r>
            <a:r>
              <a:rPr lang="zh-TW" alt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康</a:t>
            </a:r>
            <a:endParaRPr lang="en-US" altLang="zh-TW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 algn="ctr">
              <a:buNone/>
            </a:pPr>
            <a:endParaRPr lang="en-US" altLang="zh-TW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  <a:p>
            <a:pPr marL="82296" indent="0" algn="ctr">
              <a:buNone/>
            </a:pPr>
            <a:r>
              <a:rPr lang="zh-TW" alt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XingShu-B5" pitchFamily="65" charset="-120"/>
                <a:ea typeface="DFXingShu-B5" pitchFamily="65" charset="-120"/>
              </a:rPr>
              <a:t>吉祥如意</a:t>
            </a:r>
            <a:endParaRPr lang="en-A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XingShu-B5" pitchFamily="65" charset="-120"/>
              <a:ea typeface="DFXingShu-B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36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298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認識一貫道</vt:lpstr>
      <vt:lpstr>前言</vt:lpstr>
      <vt:lpstr>從宗教認識一貫道</vt:lpstr>
      <vt:lpstr>從緣由認識一貫道</vt:lpstr>
      <vt:lpstr>從名相認識一貫道</vt:lpstr>
      <vt:lpstr>從名相認識一貫道</vt:lpstr>
      <vt:lpstr>從名相認識一貫道</vt:lpstr>
      <vt:lpstr>結論</vt:lpstr>
      <vt:lpstr>敬祝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認識真假</dc:title>
  <dc:creator>chungsu</dc:creator>
  <cp:lastModifiedBy>chungsu</cp:lastModifiedBy>
  <cp:revision>8</cp:revision>
  <cp:lastPrinted>2013-06-15T04:54:05Z</cp:lastPrinted>
  <dcterms:created xsi:type="dcterms:W3CDTF">2013-06-15T04:11:28Z</dcterms:created>
  <dcterms:modified xsi:type="dcterms:W3CDTF">2013-06-22T05:48:38Z</dcterms:modified>
</cp:coreProperties>
</file>